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7" r:id="rId24"/>
    <p:sldId id="278" r:id="rId25"/>
    <p:sldId id="279" r:id="rId26"/>
    <p:sldId id="281" r:id="rId27"/>
    <p:sldId id="280" r:id="rId28"/>
    <p:sldId id="283" r:id="rId29"/>
    <p:sldId id="282" r:id="rId30"/>
    <p:sldId id="285" r:id="rId31"/>
    <p:sldId id="284" r:id="rId32"/>
    <p:sldId id="286" r:id="rId33"/>
    <p:sldId id="296" r:id="rId34"/>
    <p:sldId id="297" r:id="rId35"/>
    <p:sldId id="298" r:id="rId36"/>
    <p:sldId id="299" r:id="rId37"/>
    <p:sldId id="288" r:id="rId38"/>
    <p:sldId id="300" r:id="rId39"/>
    <p:sldId id="301" r:id="rId40"/>
    <p:sldId id="290" r:id="rId41"/>
    <p:sldId id="291" r:id="rId42"/>
    <p:sldId id="292" r:id="rId43"/>
    <p:sldId id="295" r:id="rId44"/>
    <p:sldId id="302" r:id="rId45"/>
    <p:sldId id="303" r:id="rId46"/>
    <p:sldId id="304" r:id="rId47"/>
    <p:sldId id="305" r:id="rId48"/>
    <p:sldId id="306" r:id="rId49"/>
    <p:sldId id="313" r:id="rId50"/>
    <p:sldId id="314" r:id="rId51"/>
    <p:sldId id="316" r:id="rId52"/>
    <p:sldId id="317" r:id="rId53"/>
    <p:sldId id="318" r:id="rId54"/>
    <p:sldId id="319" r:id="rId5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/>
              <a:pPr/>
              <a:t>26/08/2015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471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/>
              <a:pPr/>
              <a:t>26/08/2015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9621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/>
              <a:pPr/>
              <a:t>26/08/2015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6746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26/08/2015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862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26/08/2015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833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26/08/2015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358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26/08/2015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1466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26/08/2015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895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26/08/2015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5910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26/08/2015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1088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26/08/2015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125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/>
              <a:pPr/>
              <a:t>26/08/2015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51253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26/08/2015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6876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26/08/2015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1975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26/08/2015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65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/>
              <a:pPr/>
              <a:t>26/08/2015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988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/>
              <a:pPr/>
              <a:t>26/08/2015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4716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/>
              <a:pPr/>
              <a:t>26/08/2015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073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/>
              <a:pPr/>
              <a:t>26/08/2015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1837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/>
              <a:pPr/>
              <a:t>26/08/2015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9275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/>
              <a:pPr/>
              <a:t>26/08/2015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6697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6C1B-9838-485C-9BE0-4D92809BD66F}" type="datetimeFigureOut">
              <a:rPr lang="es-MX" smtClean="0"/>
              <a:pPr/>
              <a:t>26/08/2015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81B-6C77-4DFC-BAE2-ED9FD352942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8344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56C1B-9838-485C-9BE0-4D92809BD66F}" type="datetimeFigureOut">
              <a:rPr lang="es-MX" smtClean="0"/>
              <a:pPr/>
              <a:t>26/08/2015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C981B-6C77-4DFC-BAE2-ED9FD352942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848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56C1B-9838-485C-9BE0-4D92809BD66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26/08/2015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C981B-6C77-4DFC-BAE2-ED9FD3529420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518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50.xml"/><Relationship Id="rId3" Type="http://schemas.openxmlformats.org/officeDocument/2006/relationships/slide" Target="slide2.xml"/><Relationship Id="rId7" Type="http://schemas.openxmlformats.org/officeDocument/2006/relationships/slide" Target="slide48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6.xml"/><Relationship Id="rId5" Type="http://schemas.openxmlformats.org/officeDocument/2006/relationships/slide" Target="slide43.xml"/><Relationship Id="rId4" Type="http://schemas.openxmlformats.org/officeDocument/2006/relationships/slide" Target="slide3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9249">
              <a:srgbClr val="E09400"/>
            </a:gs>
            <a:gs pos="35499">
              <a:srgbClr val="C17F00"/>
            </a:gs>
            <a:gs pos="6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90000">
              <a:srgbClr val="825600"/>
            </a:gs>
            <a:gs pos="100000">
              <a:srgbClr val="FFA8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275061" y="1878796"/>
            <a:ext cx="484382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ESTIMULACIÓN </a:t>
            </a:r>
          </a:p>
          <a:p>
            <a:pPr algn="ctr"/>
            <a:r>
              <a:rPr lang="es-E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VISUAL</a:t>
            </a:r>
            <a:endParaRPr lang="es-E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6" name="5 Rectángulo">
            <a:hlinkClick r:id="rId2" action="ppaction://hlinksldjump"/>
          </p:cNvPr>
          <p:cNvSpPr/>
          <p:nvPr/>
        </p:nvSpPr>
        <p:spPr>
          <a:xfrm>
            <a:off x="3659730" y="814890"/>
            <a:ext cx="182453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u="sng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F</a:t>
            </a:r>
            <a:r>
              <a:rPr lang="es-ES" sz="4000" b="1" u="sng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ijación</a:t>
            </a:r>
            <a:endParaRPr lang="es-ES" sz="4000" b="1" u="sng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54782" y="457043"/>
            <a:ext cx="237757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hlinkClick r:id="rId3" action="ppaction://hlinksldjump"/>
              </a:rPr>
              <a:t>Conciencia</a:t>
            </a:r>
            <a:endParaRPr lang="es-ES" sz="3600" b="1" cap="none" spc="100" dirty="0" smtClean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  <a:p>
            <a:pPr algn="ctr"/>
            <a:r>
              <a:rPr lang="es-ES" sz="36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hlinkClick r:id="rId3" action="ppaction://hlinksldjump"/>
              </a:rPr>
              <a:t>visual</a:t>
            </a:r>
            <a:endParaRPr lang="es-MX" sz="36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6386985" y="465280"/>
            <a:ext cx="222689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u="sng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hlinkClick r:id="rId4" action="ppaction://hlinksldjump"/>
              </a:rPr>
              <a:t>Cambio</a:t>
            </a:r>
            <a:r>
              <a:rPr lang="es-ES" sz="3600" b="1" u="sng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de</a:t>
            </a:r>
          </a:p>
          <a:p>
            <a:pPr algn="ctr"/>
            <a:r>
              <a:rPr lang="es-ES" sz="3600" b="1" u="sng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mirada</a:t>
            </a:r>
            <a:endParaRPr lang="es-ES" sz="3600" b="1" u="sng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7074" y="3328886"/>
            <a:ext cx="30308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" sz="36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5" action="ppaction://hlinksldjump"/>
              </a:rPr>
              <a:t>Localización</a:t>
            </a:r>
            <a:endParaRPr lang="es-ES" sz="3600" b="1" dirty="0">
              <a:ln w="11430"/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54782" y="4383800"/>
            <a:ext cx="318298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" sz="3200" b="1" dirty="0">
                <a:ln w="31550" cmpd="sng">
                  <a:gradFill>
                    <a:gsLst>
                      <a:gs pos="25000">
                        <a:srgbClr val="4F81BD">
                          <a:shade val="25000"/>
                          <a:satMod val="190000"/>
                        </a:srgbClr>
                      </a:gs>
                      <a:gs pos="80000">
                        <a:srgbClr val="4F81BD">
                          <a:tint val="75000"/>
                          <a:satMod val="19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hlinkClick r:id="rId6" action="ppaction://hlinksldjump"/>
              </a:rPr>
              <a:t>Seguimientos</a:t>
            </a:r>
          </a:p>
          <a:p>
            <a:pPr lvl="0" algn="ctr"/>
            <a:r>
              <a:rPr lang="es-ES" sz="3200" b="1" dirty="0">
                <a:ln w="31550" cmpd="sng">
                  <a:gradFill>
                    <a:gsLst>
                      <a:gs pos="25000">
                        <a:srgbClr val="4F81BD">
                          <a:shade val="25000"/>
                          <a:satMod val="190000"/>
                        </a:srgbClr>
                      </a:gs>
                      <a:gs pos="80000">
                        <a:srgbClr val="4F81BD">
                          <a:tint val="75000"/>
                          <a:satMod val="19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hlinkClick r:id="rId6" action="ppaction://hlinksldjump"/>
              </a:rPr>
              <a:t>horizontales</a:t>
            </a:r>
            <a:endParaRPr lang="es-ES" sz="3200" b="1" dirty="0">
              <a:ln w="31550" cmpd="sng">
                <a:gradFill>
                  <a:gsLst>
                    <a:gs pos="25000">
                      <a:srgbClr val="4F81BD">
                        <a:shade val="25000"/>
                        <a:satMod val="190000"/>
                      </a:srgbClr>
                    </a:gs>
                    <a:gs pos="80000">
                      <a:srgbClr val="4F81BD">
                        <a:tint val="75000"/>
                        <a:satMod val="190000"/>
                      </a:srgb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511646" y="4383800"/>
            <a:ext cx="287533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7" action="ppaction://hlinksldjump"/>
              </a:rPr>
              <a:t>Seguimientos </a:t>
            </a:r>
          </a:p>
          <a:p>
            <a:pPr algn="ctr"/>
            <a:r>
              <a:rPr lang="es-ES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7" action="ppaction://hlinksldjump"/>
              </a:rPr>
              <a:t>Verticales y </a:t>
            </a:r>
          </a:p>
          <a:p>
            <a:pPr algn="ctr"/>
            <a:r>
              <a:rPr lang="es-ES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7" action="ppaction://hlinksldjump"/>
              </a:rPr>
              <a:t>horizontales</a:t>
            </a:r>
            <a:endParaRPr lang="es-ES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6229869" y="3277726"/>
            <a:ext cx="277114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" sz="36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hlinkClick r:id="rId8" action="ppaction://hlinksldjump"/>
              </a:rPr>
              <a:t>Seguimientos</a:t>
            </a:r>
          </a:p>
          <a:p>
            <a:pPr algn="ctr"/>
            <a:r>
              <a:rPr lang="es-ES" sz="36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hlinkClick r:id="rId8" action="ppaction://hlinksldjump"/>
              </a:rPr>
              <a:t>Trayectoria</a:t>
            </a:r>
          </a:p>
          <a:p>
            <a:pPr algn="ctr"/>
            <a:r>
              <a:rPr lang="es-ES" sz="36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hlinkClick r:id="rId8" action="ppaction://hlinksldjump"/>
              </a:rPr>
              <a:t>libre</a:t>
            </a:r>
            <a:endParaRPr lang="es-ES" sz="36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22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7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9810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laser.wav"/>
          </p:stSnd>
        </p:sndAc>
      </p:transition>
    </mc:Choice>
    <mc:Fallback xmlns="">
      <p:transition spd="slow">
        <p:split orient="vert"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964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2601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326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9916247"/>
      </p:ext>
    </p:extLst>
  </p:cSld>
  <p:clrMapOvr>
    <a:masterClrMapping/>
  </p:clrMapOvr>
  <p:transition spd="slow">
    <p:randomBar dir="vert"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10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0290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2" name="laser.wav"/>
          </p:stSnd>
        </p:sndAc>
      </p:transition>
    </mc:Choice>
    <mc:Fallback xmlns="">
      <p:transition spd="slow">
        <p:circl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662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9246733"/>
      </p:ext>
    </p:extLst>
  </p:cSld>
  <p:clrMapOvr>
    <a:masterClrMapping/>
  </p:clrMapOvr>
  <p:transition spd="slow">
    <p:pull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68443" y="1484784"/>
            <a:ext cx="4007828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hlinkClick r:id="rId2" action="ppaction://hlinksldjump"/>
              </a:rPr>
              <a:t>Conciencia</a:t>
            </a:r>
          </a:p>
          <a:p>
            <a:pPr algn="ctr"/>
            <a:r>
              <a:rPr lang="es-ES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hlinkClick r:id="rId2" action="ppaction://hlinksldjump"/>
              </a:rPr>
              <a:t>visual</a:t>
            </a:r>
            <a:endParaRPr lang="es-ES" sz="6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8639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029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074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688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8391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laser.wav"/>
          </p:stSnd>
        </p:sndAc>
      </p:transition>
    </mc:Choice>
    <mc:Fallback xmlns="">
      <p:transition spd="slow">
        <p:dissolv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15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143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laser.wav"/>
          </p:stSnd>
        </p:sndAc>
      </p:transition>
    </mc:Choice>
    <mc:Fallback xmlns="">
      <p:transition spd="slow">
        <p:blinds dir="vert"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715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1463343"/>
      </p:ext>
    </p:extLst>
  </p:cSld>
  <p:clrMapOvr>
    <a:masterClrMapping/>
  </p:clrMapOvr>
  <p:transition spd="slow">
    <p:wheel spokes="1"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246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1745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0359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  <p:sndAc>
          <p:stSnd>
            <p:snd r:embed="rId2" name="laser.wav"/>
          </p:stSnd>
        </p:sndAc>
      </p:transition>
    </mc:Choice>
    <mc:Fallback xmlns="">
      <p:transition>
        <p:cut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994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843001" y="1484784"/>
            <a:ext cx="345799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hlinkClick r:id="rId2" action="ppaction://hlinksldjump"/>
              </a:rPr>
              <a:t>Fijación</a:t>
            </a:r>
            <a:endParaRPr lang="es-ES" sz="8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6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03848" y="2060848"/>
            <a:ext cx="2448272" cy="23762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0114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strella de 5 puntas"/>
          <p:cNvSpPr/>
          <p:nvPr/>
        </p:nvSpPr>
        <p:spPr>
          <a:xfrm>
            <a:off x="3419872" y="1844824"/>
            <a:ext cx="2304256" cy="2160240"/>
          </a:xfrm>
          <a:prstGeom prst="star5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3976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3635896" y="2276872"/>
            <a:ext cx="1800200" cy="1656184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0623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riángulo isósceles"/>
          <p:cNvSpPr/>
          <p:nvPr/>
        </p:nvSpPr>
        <p:spPr>
          <a:xfrm>
            <a:off x="3713375" y="2348880"/>
            <a:ext cx="1728192" cy="1512168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0155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Elipse"/>
          <p:cNvSpPr/>
          <p:nvPr/>
        </p:nvSpPr>
        <p:spPr>
          <a:xfrm>
            <a:off x="3056946" y="2006730"/>
            <a:ext cx="2942963" cy="2853872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3239851" y="2073747"/>
            <a:ext cx="2700300" cy="25922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Triángulo isósceles"/>
          <p:cNvSpPr/>
          <p:nvPr/>
        </p:nvSpPr>
        <p:spPr>
          <a:xfrm>
            <a:off x="3383779" y="2242710"/>
            <a:ext cx="2304256" cy="2173205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Estrella de 5 puntas"/>
          <p:cNvSpPr/>
          <p:nvPr/>
        </p:nvSpPr>
        <p:spPr>
          <a:xfrm>
            <a:off x="3552411" y="2177185"/>
            <a:ext cx="2304256" cy="2304256"/>
          </a:xfrm>
          <a:prstGeom prst="star5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Rectángulo"/>
          <p:cNvSpPr/>
          <p:nvPr/>
        </p:nvSpPr>
        <p:spPr>
          <a:xfrm>
            <a:off x="3311860" y="2111807"/>
            <a:ext cx="2700300" cy="25922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Estrella de 5 puntas"/>
          <p:cNvSpPr/>
          <p:nvPr/>
        </p:nvSpPr>
        <p:spPr>
          <a:xfrm>
            <a:off x="3509882" y="2095605"/>
            <a:ext cx="2304256" cy="2304256"/>
          </a:xfrm>
          <a:prstGeom prst="star5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Triángulo isósceles"/>
          <p:cNvSpPr/>
          <p:nvPr/>
        </p:nvSpPr>
        <p:spPr>
          <a:xfrm>
            <a:off x="3437873" y="2161130"/>
            <a:ext cx="2304256" cy="2173205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Elipse"/>
          <p:cNvSpPr/>
          <p:nvPr/>
        </p:nvSpPr>
        <p:spPr>
          <a:xfrm>
            <a:off x="3064426" y="2008539"/>
            <a:ext cx="2942963" cy="2853872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0083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0"/>
                            </p:stCondLst>
                            <p:childTnLst>
                              <p:par>
                                <p:cTn id="27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3500"/>
                            </p:stCondLst>
                            <p:childTnLst>
                              <p:par>
                                <p:cTn id="39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6500"/>
                            </p:stCondLst>
                            <p:childTnLst>
                              <p:par>
                                <p:cTn id="45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8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9500"/>
                            </p:stCondLst>
                            <p:childTnLst>
                              <p:par>
                                <p:cTn id="51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2" grpId="0" animBg="1"/>
      <p:bldP spid="2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059832" y="2060848"/>
            <a:ext cx="2736304" cy="259228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710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2987824" y="1920668"/>
            <a:ext cx="2808312" cy="273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1867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843808" y="1700808"/>
            <a:ext cx="324640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hlinkClick r:id="rId2" action="ppaction://hlinksldjump"/>
              </a:rPr>
              <a:t>Cambio de</a:t>
            </a:r>
          </a:p>
          <a:p>
            <a:pPr algn="ctr"/>
            <a:r>
              <a:rPr lang="es-E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hlinkClick r:id="rId2" action="ppaction://hlinksldjump"/>
              </a:rPr>
              <a:t>mirada</a:t>
            </a:r>
            <a:endParaRPr lang="es-ES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709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913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251520" y="265909"/>
            <a:ext cx="2016224" cy="187220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3451386" y="265909"/>
            <a:ext cx="2016224" cy="187220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271201" y="2564904"/>
            <a:ext cx="2016224" cy="187220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6588224" y="260648"/>
            <a:ext cx="2016224" cy="187220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Rectángulo"/>
          <p:cNvSpPr/>
          <p:nvPr/>
        </p:nvSpPr>
        <p:spPr>
          <a:xfrm>
            <a:off x="3451386" y="2564904"/>
            <a:ext cx="2016224" cy="187220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Rectángulo"/>
          <p:cNvSpPr/>
          <p:nvPr/>
        </p:nvSpPr>
        <p:spPr>
          <a:xfrm>
            <a:off x="6588224" y="2564904"/>
            <a:ext cx="2016224" cy="187220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Rectángulo"/>
          <p:cNvSpPr/>
          <p:nvPr/>
        </p:nvSpPr>
        <p:spPr>
          <a:xfrm>
            <a:off x="251520" y="4725144"/>
            <a:ext cx="2016224" cy="187220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Rectángulo"/>
          <p:cNvSpPr/>
          <p:nvPr/>
        </p:nvSpPr>
        <p:spPr>
          <a:xfrm>
            <a:off x="3491880" y="4725144"/>
            <a:ext cx="2016224" cy="187220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Rectángulo"/>
          <p:cNvSpPr/>
          <p:nvPr/>
        </p:nvSpPr>
        <p:spPr>
          <a:xfrm>
            <a:off x="6588224" y="4725144"/>
            <a:ext cx="2016224" cy="187220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46032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4000"/>
                            </p:stCondLst>
                            <p:childTnLst>
                              <p:par>
                                <p:cTn id="26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80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200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4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60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8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0"/>
                            </p:stCondLst>
                            <p:childTnLst>
                              <p:par>
                                <p:cTn id="50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2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40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  <p:bldP spid="5" grpId="2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395536" y="332656"/>
            <a:ext cx="1584176" cy="1512168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Triángulo isósceles"/>
          <p:cNvSpPr/>
          <p:nvPr/>
        </p:nvSpPr>
        <p:spPr>
          <a:xfrm>
            <a:off x="3419872" y="332656"/>
            <a:ext cx="1800200" cy="1512168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Estrella de 5 puntas"/>
          <p:cNvSpPr/>
          <p:nvPr/>
        </p:nvSpPr>
        <p:spPr>
          <a:xfrm>
            <a:off x="6351271" y="260648"/>
            <a:ext cx="2016224" cy="1656184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88845" y="2852936"/>
            <a:ext cx="1590867" cy="147842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Elipse"/>
          <p:cNvSpPr/>
          <p:nvPr/>
        </p:nvSpPr>
        <p:spPr>
          <a:xfrm>
            <a:off x="3527884" y="2819191"/>
            <a:ext cx="1584176" cy="1512168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Triángulo isósceles"/>
          <p:cNvSpPr/>
          <p:nvPr/>
        </p:nvSpPr>
        <p:spPr>
          <a:xfrm>
            <a:off x="6594799" y="2819191"/>
            <a:ext cx="1800200" cy="1512168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Estrella de 5 puntas"/>
          <p:cNvSpPr/>
          <p:nvPr/>
        </p:nvSpPr>
        <p:spPr>
          <a:xfrm>
            <a:off x="280833" y="4869160"/>
            <a:ext cx="2016224" cy="1656184"/>
          </a:xfrm>
          <a:prstGeom prst="star5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Rectángulo"/>
          <p:cNvSpPr/>
          <p:nvPr/>
        </p:nvSpPr>
        <p:spPr>
          <a:xfrm>
            <a:off x="3527884" y="4958040"/>
            <a:ext cx="1590867" cy="14784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Elipse"/>
          <p:cNvSpPr/>
          <p:nvPr/>
        </p:nvSpPr>
        <p:spPr>
          <a:xfrm>
            <a:off x="6567295" y="4869160"/>
            <a:ext cx="1584176" cy="1512168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693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0"/>
                            </p:stCondLst>
                            <p:childTnLst>
                              <p:par>
                                <p:cTn id="26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3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6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80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9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1000"/>
                            </p:stCondLst>
                            <p:childTnLst>
                              <p:par>
                                <p:cTn id="50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2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40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395536" y="332656"/>
            <a:ext cx="1584176" cy="151216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black"/>
              </a:solidFill>
            </a:endParaRPr>
          </a:p>
        </p:txBody>
      </p:sp>
      <p:sp>
        <p:nvSpPr>
          <p:cNvPr id="5" name="4 Triángulo isósceles"/>
          <p:cNvSpPr/>
          <p:nvPr/>
        </p:nvSpPr>
        <p:spPr>
          <a:xfrm>
            <a:off x="3419872" y="332656"/>
            <a:ext cx="1800200" cy="1512168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black"/>
              </a:solidFill>
            </a:endParaRPr>
          </a:p>
        </p:txBody>
      </p:sp>
      <p:sp>
        <p:nvSpPr>
          <p:cNvPr id="6" name="5 Estrella de 5 puntas"/>
          <p:cNvSpPr/>
          <p:nvPr/>
        </p:nvSpPr>
        <p:spPr>
          <a:xfrm>
            <a:off x="6351271" y="260648"/>
            <a:ext cx="2016224" cy="1656184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88845" y="2852936"/>
            <a:ext cx="1590867" cy="1478423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black"/>
              </a:solidFill>
            </a:endParaRPr>
          </a:p>
        </p:txBody>
      </p:sp>
      <p:sp>
        <p:nvSpPr>
          <p:cNvPr id="8" name="7 Elipse"/>
          <p:cNvSpPr/>
          <p:nvPr/>
        </p:nvSpPr>
        <p:spPr>
          <a:xfrm>
            <a:off x="3527884" y="2819191"/>
            <a:ext cx="1584176" cy="151216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black"/>
              </a:solidFill>
            </a:endParaRPr>
          </a:p>
        </p:txBody>
      </p:sp>
      <p:sp>
        <p:nvSpPr>
          <p:cNvPr id="9" name="8 Triángulo isósceles"/>
          <p:cNvSpPr/>
          <p:nvPr/>
        </p:nvSpPr>
        <p:spPr>
          <a:xfrm>
            <a:off x="6594799" y="2819191"/>
            <a:ext cx="1800200" cy="1512168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black"/>
              </a:solidFill>
            </a:endParaRPr>
          </a:p>
        </p:txBody>
      </p:sp>
      <p:sp>
        <p:nvSpPr>
          <p:cNvPr id="10" name="9 Estrella de 5 puntas"/>
          <p:cNvSpPr/>
          <p:nvPr/>
        </p:nvSpPr>
        <p:spPr>
          <a:xfrm>
            <a:off x="280833" y="4869160"/>
            <a:ext cx="2016224" cy="1656184"/>
          </a:xfrm>
          <a:prstGeom prst="star5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black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3527884" y="4958040"/>
            <a:ext cx="1590867" cy="1478423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6567295" y="4869160"/>
            <a:ext cx="1584176" cy="1512168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93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500"/>
                            </p:stCondLst>
                            <p:childTnLst>
                              <p:par>
                                <p:cTn id="26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35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650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95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1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2500"/>
                            </p:stCondLst>
                            <p:childTnLst>
                              <p:par>
                                <p:cTn id="50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4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5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757243" y="2967335"/>
            <a:ext cx="36295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2" action="ppaction://hlinksldjump"/>
              </a:rPr>
              <a:t>Localizaci</a:t>
            </a:r>
            <a:r>
              <a:rPr lang="es-E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2" action="ppaction://hlinksldjump"/>
              </a:rPr>
              <a:t>ón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749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907976" y="917104"/>
            <a:ext cx="1440160" cy="1440160"/>
          </a:xfrm>
          <a:prstGeom prst="rect">
            <a:avLst/>
          </a:prstGeom>
          <a:solidFill>
            <a:srgbClr val="FFFF0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Rectángulo"/>
          <p:cNvSpPr/>
          <p:nvPr/>
        </p:nvSpPr>
        <p:spPr>
          <a:xfrm>
            <a:off x="7020272" y="836712"/>
            <a:ext cx="1440160" cy="1440160"/>
          </a:xfrm>
          <a:prstGeom prst="rect">
            <a:avLst/>
          </a:prstGeom>
          <a:solidFill>
            <a:srgbClr val="00B05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Rectángulo"/>
          <p:cNvSpPr/>
          <p:nvPr/>
        </p:nvSpPr>
        <p:spPr>
          <a:xfrm>
            <a:off x="827584" y="4725144"/>
            <a:ext cx="1440160" cy="1440160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Rectángulo"/>
          <p:cNvSpPr/>
          <p:nvPr/>
        </p:nvSpPr>
        <p:spPr>
          <a:xfrm>
            <a:off x="7020272" y="4581128"/>
            <a:ext cx="1440160" cy="1440160"/>
          </a:xfrm>
          <a:prstGeom prst="rect">
            <a:avLst/>
          </a:prstGeom>
          <a:solidFill>
            <a:srgbClr val="FF000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Rectángulo"/>
          <p:cNvSpPr/>
          <p:nvPr/>
        </p:nvSpPr>
        <p:spPr>
          <a:xfrm>
            <a:off x="3923928" y="2708920"/>
            <a:ext cx="1440160" cy="1440160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Rectángulo"/>
          <p:cNvSpPr/>
          <p:nvPr/>
        </p:nvSpPr>
        <p:spPr>
          <a:xfrm>
            <a:off x="899592" y="908720"/>
            <a:ext cx="1440160" cy="1440160"/>
          </a:xfrm>
          <a:prstGeom prst="rect">
            <a:avLst/>
          </a:prstGeom>
          <a:solidFill>
            <a:srgbClr val="FF000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7020272" y="836712"/>
            <a:ext cx="1440160" cy="1440160"/>
          </a:xfrm>
          <a:prstGeom prst="rect">
            <a:avLst/>
          </a:prstGeom>
          <a:solidFill>
            <a:srgbClr val="0070C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827584" y="4725144"/>
            <a:ext cx="1440160" cy="1440160"/>
          </a:xfrm>
          <a:prstGeom prst="rect">
            <a:avLst/>
          </a:prstGeom>
          <a:solidFill>
            <a:srgbClr val="FFFF0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Rectángulo"/>
          <p:cNvSpPr/>
          <p:nvPr/>
        </p:nvSpPr>
        <p:spPr>
          <a:xfrm>
            <a:off x="7020272" y="4581128"/>
            <a:ext cx="1440160" cy="1440160"/>
          </a:xfrm>
          <a:prstGeom prst="rect">
            <a:avLst/>
          </a:prstGeom>
          <a:solidFill>
            <a:srgbClr val="00B05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Rectángulo"/>
          <p:cNvSpPr/>
          <p:nvPr/>
        </p:nvSpPr>
        <p:spPr>
          <a:xfrm>
            <a:off x="3923928" y="2708920"/>
            <a:ext cx="1440160" cy="1440160"/>
          </a:xfrm>
          <a:prstGeom prst="rect">
            <a:avLst/>
          </a:prstGeom>
          <a:solidFill>
            <a:srgbClr val="FF000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271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000"/>
                            </p:stCondLst>
                            <p:childTnLst>
                              <p:par>
                                <p:cTn id="2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2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40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700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1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3000"/>
                            </p:stCondLst>
                            <p:childTnLst>
                              <p:par>
                                <p:cTn id="5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4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60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9000"/>
                            </p:stCondLst>
                            <p:childTnLst>
                              <p:par>
                                <p:cTn id="6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907976" y="917104"/>
            <a:ext cx="1440160" cy="1440160"/>
          </a:xfrm>
          <a:prstGeom prst="rect">
            <a:avLst/>
          </a:prstGeom>
          <a:solidFill>
            <a:srgbClr val="FFFF0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Rectángulo"/>
          <p:cNvSpPr/>
          <p:nvPr/>
        </p:nvSpPr>
        <p:spPr>
          <a:xfrm>
            <a:off x="899592" y="2996952"/>
            <a:ext cx="1440160" cy="1440160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Rectángulo"/>
          <p:cNvSpPr/>
          <p:nvPr/>
        </p:nvSpPr>
        <p:spPr>
          <a:xfrm>
            <a:off x="3779912" y="4941168"/>
            <a:ext cx="1440160" cy="1440160"/>
          </a:xfrm>
          <a:prstGeom prst="rect">
            <a:avLst/>
          </a:prstGeom>
          <a:solidFill>
            <a:srgbClr val="00B05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Rectángulo"/>
          <p:cNvSpPr/>
          <p:nvPr/>
        </p:nvSpPr>
        <p:spPr>
          <a:xfrm>
            <a:off x="6660232" y="908720"/>
            <a:ext cx="1440160" cy="1440160"/>
          </a:xfrm>
          <a:prstGeom prst="rect">
            <a:avLst/>
          </a:prstGeom>
          <a:solidFill>
            <a:srgbClr val="FF000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Rectángulo"/>
          <p:cNvSpPr/>
          <p:nvPr/>
        </p:nvSpPr>
        <p:spPr>
          <a:xfrm>
            <a:off x="3779912" y="2996952"/>
            <a:ext cx="1440160" cy="1440160"/>
          </a:xfrm>
          <a:prstGeom prst="rect">
            <a:avLst/>
          </a:prstGeom>
          <a:solidFill>
            <a:srgbClr val="0070C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Rectángulo"/>
          <p:cNvSpPr/>
          <p:nvPr/>
        </p:nvSpPr>
        <p:spPr>
          <a:xfrm>
            <a:off x="3779912" y="908720"/>
            <a:ext cx="1440160" cy="1440160"/>
          </a:xfrm>
          <a:prstGeom prst="rect">
            <a:avLst/>
          </a:prstGeom>
          <a:solidFill>
            <a:srgbClr val="00B05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21 Rectángulo"/>
          <p:cNvSpPr/>
          <p:nvPr/>
        </p:nvSpPr>
        <p:spPr>
          <a:xfrm>
            <a:off x="899592" y="4941168"/>
            <a:ext cx="1440160" cy="1440160"/>
          </a:xfrm>
          <a:prstGeom prst="rect">
            <a:avLst/>
          </a:prstGeom>
          <a:solidFill>
            <a:srgbClr val="FF000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22 Rectángulo"/>
          <p:cNvSpPr/>
          <p:nvPr/>
        </p:nvSpPr>
        <p:spPr>
          <a:xfrm>
            <a:off x="6660232" y="2996952"/>
            <a:ext cx="1440160" cy="1440160"/>
          </a:xfrm>
          <a:prstGeom prst="rect">
            <a:avLst/>
          </a:prstGeom>
          <a:solidFill>
            <a:srgbClr val="FFFF00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23 Rectángulo"/>
          <p:cNvSpPr/>
          <p:nvPr/>
        </p:nvSpPr>
        <p:spPr>
          <a:xfrm>
            <a:off x="6660232" y="4941168"/>
            <a:ext cx="1440160" cy="1440160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8893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5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3" grpId="0" animBg="1"/>
      <p:bldP spid="13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35018" y="2492896"/>
            <a:ext cx="405720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hlinkClick r:id="rId2" action="ppaction://hlinksldjump"/>
              </a:rPr>
              <a:t>Seguimientos</a:t>
            </a:r>
          </a:p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hlinkClick r:id="rId2" action="ppaction://hlinksldjump"/>
              </a:rPr>
              <a:t>horizontales</a:t>
            </a:r>
            <a:endParaRPr lang="es-E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448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Elipse"/>
          <p:cNvSpPr/>
          <p:nvPr/>
        </p:nvSpPr>
        <p:spPr>
          <a:xfrm>
            <a:off x="3707904" y="2492896"/>
            <a:ext cx="1800200" cy="1800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Triángulo isósceles"/>
          <p:cNvSpPr/>
          <p:nvPr/>
        </p:nvSpPr>
        <p:spPr>
          <a:xfrm>
            <a:off x="3563888" y="2276872"/>
            <a:ext cx="1872208" cy="1944216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Estrella de 5 puntas"/>
          <p:cNvSpPr/>
          <p:nvPr/>
        </p:nvSpPr>
        <p:spPr>
          <a:xfrm>
            <a:off x="3414223" y="2132856"/>
            <a:ext cx="2232248" cy="20882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3635896" y="2492896"/>
            <a:ext cx="1728192" cy="172819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Estrella de 5 puntas"/>
          <p:cNvSpPr/>
          <p:nvPr/>
        </p:nvSpPr>
        <p:spPr>
          <a:xfrm>
            <a:off x="3347864" y="2348880"/>
            <a:ext cx="2304256" cy="2016224"/>
          </a:xfrm>
          <a:prstGeom prst="star5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Elipse"/>
          <p:cNvSpPr/>
          <p:nvPr/>
        </p:nvSpPr>
        <p:spPr>
          <a:xfrm>
            <a:off x="3563888" y="2217618"/>
            <a:ext cx="2016224" cy="187220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Triángulo isósceles"/>
          <p:cNvSpPr/>
          <p:nvPr/>
        </p:nvSpPr>
        <p:spPr>
          <a:xfrm>
            <a:off x="3347864" y="2098041"/>
            <a:ext cx="2088232" cy="216024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Elipse"/>
          <p:cNvSpPr/>
          <p:nvPr/>
        </p:nvSpPr>
        <p:spPr>
          <a:xfrm>
            <a:off x="3059832" y="1988840"/>
            <a:ext cx="2808312" cy="288032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5239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05556E-6 4.07407E-6 L -0.61041 0.00532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521" y="25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88889E-6 -1.11111E-6 L 0.65365 -0.00509 " pathEditMode="relative" rAng="0" ptsTypes="AA">
                                      <p:cBhvr>
                                        <p:cTn id="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74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88889E-6 -4.44444E-6 L 0.67395 0.0157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698" y="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88889E-6 -1.85185E-6 L -0.64566 0.0002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2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8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88889E-6 -3.33333E-6 L -0.63767 -3.33333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8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100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-1.85185E-6 L 0.65365 0.01042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74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300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66667E-6 4.07407E-6 L -0.62587 0.00509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302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  <p:bldP spid="4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475795" y="1916832"/>
            <a:ext cx="421429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2" action="ppaction://hlinksldjump"/>
              </a:rPr>
              <a:t>Seguimientos </a:t>
            </a:r>
          </a:p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2" action="ppaction://hlinksldjump"/>
              </a:rPr>
              <a:t>Verticales y </a:t>
            </a:r>
          </a:p>
          <a:p>
            <a:pPr algn="ctr"/>
            <a:r>
              <a:rPr lang="es-E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2" action="ppaction://hlinksldjump"/>
              </a:rPr>
              <a:t>horizontales</a:t>
            </a:r>
            <a:endParaRPr lang="es-E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158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580112" y="332656"/>
            <a:ext cx="2232248" cy="6525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Rectángulo"/>
          <p:cNvSpPr/>
          <p:nvPr/>
        </p:nvSpPr>
        <p:spPr>
          <a:xfrm>
            <a:off x="3491880" y="0"/>
            <a:ext cx="2088232" cy="666936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1241698" y="332656"/>
            <a:ext cx="2232248" cy="6525344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Rectángulo"/>
          <p:cNvSpPr/>
          <p:nvPr/>
        </p:nvSpPr>
        <p:spPr>
          <a:xfrm rot="5400000">
            <a:off x="3525043" y="-3342084"/>
            <a:ext cx="2273423" cy="896448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Rectángulo"/>
          <p:cNvSpPr/>
          <p:nvPr/>
        </p:nvSpPr>
        <p:spPr>
          <a:xfrm rot="5400000">
            <a:off x="3548657" y="1220738"/>
            <a:ext cx="2273423" cy="8964489"/>
          </a:xfrm>
          <a:prstGeom prst="rect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Rectángulo"/>
          <p:cNvSpPr/>
          <p:nvPr/>
        </p:nvSpPr>
        <p:spPr>
          <a:xfrm rot="5400000">
            <a:off x="3345533" y="-1086545"/>
            <a:ext cx="2273423" cy="89644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7227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-0.44097 L -0.00382 0.9923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247 -0.0162 L -1.01388 -0.0266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826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 0.46528 L 3.05556E-6 -0.9974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" y="-7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91 -0.45487 L -0.00191 0.96273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" y="70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7448 0.00046 L 1.07066 -0.0099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257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7448 0.00046 L 1.07066 -0.0099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257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2110352"/>
      </p:ext>
    </p:extLst>
  </p:cSld>
  <p:clrMapOvr>
    <a:masterClrMapping/>
  </p:clrMapOvr>
  <p:transition spd="med">
    <p:fade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43402" y="1704844"/>
            <a:ext cx="4057201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hlinkClick r:id="rId2" action="ppaction://hlinksldjump"/>
              </a:rPr>
              <a:t>Seguimientos</a:t>
            </a:r>
          </a:p>
          <a:p>
            <a:pPr algn="ctr"/>
            <a:r>
              <a:rPr lang="es-ES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hlinkClick r:id="rId2" action="ppaction://hlinksldjump"/>
              </a:rPr>
              <a:t>Trayectoria</a:t>
            </a:r>
          </a:p>
          <a:p>
            <a:pPr algn="ctr"/>
            <a:r>
              <a:rPr lang="es-E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hlinkClick r:id="rId2" action="ppaction://hlinksldjump"/>
              </a:rPr>
              <a:t>libre</a:t>
            </a:r>
            <a:endParaRPr lang="es-E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592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strella de 5 puntas"/>
          <p:cNvSpPr/>
          <p:nvPr/>
        </p:nvSpPr>
        <p:spPr>
          <a:xfrm>
            <a:off x="3347864" y="1988840"/>
            <a:ext cx="2448272" cy="2160240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0381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40741E-7 L 0.01216 0.16551 L -0.11805 0.12315 L -0.18472 0.29075 L -0.2302 0.13519 L -0.35 0.07269 L -0.2302 -0.08078 L -0.33333 -0.20208 L -0.15295 -0.26481 L -0.10138 -0.41828 L 0.11198 -0.31713 L 0.32587 -0.42222 L 0.24705 -0.24444 L 0.37136 -0.07685 L 0.23195 -0.0243 L 0.25608 0.29283 L 0.13941 0.04445 L 0.00469 0.32107 L 0.04098 0.00811 L -4.72222E-6 -7.40741E-7 Z " pathEditMode="relative" ptsTypes="AAAAAAAAAAAAAAAAAAAA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3203848" y="1916832"/>
            <a:ext cx="2448272" cy="24482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349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33333E-6 C -0.00451 0.02361 -0.03125 0.04213 -0.04236 0.06273 C -0.06198 0.09953 -0.03212 0.04722 -0.05295 0.08078 C -0.05625 0.08611 -0.06215 0.09699 -0.06215 0.09699 C -0.06476 0.10717 -0.06962 0.11389 -0.07431 0.12315 C -0.08142 0.1368 -0.08785 0.15 -0.09705 0.16157 C -0.10087 0.17824 -0.09549 0.15787 -0.10156 0.17176 C -0.10747 0.18518 -0.09792 0.17106 -0.10608 0.18194 C -0.10278 0.1949 -0.10868 0.20069 -0.11215 0.21203 C -0.1151 0.22199 -0.11562 0.23518 -0.11962 0.24444 C -0.12257 0.25115 -0.12778 0.25694 -0.13177 0.26273 C -0.15573 0.26018 -0.15017 0.26227 -0.16667 0.24861 C -0.17274 0.24352 -0.1849 0.23426 -0.1849 0.23426 C -0.19306 0.2199 -0.20347 0.21065 -0.21667 0.20602 C -0.22014 0.20301 -0.22378 0.20092 -0.22726 0.19791 C -0.22847 0.19676 -0.22934 0.19537 -0.23038 0.19398 C -0.23142 0.19259 -0.23212 0.19097 -0.23333 0.18981 C -0.23663 0.1868 -0.24028 0.18426 -0.24392 0.18194 C -0.24861 0.17893 -0.25417 0.17801 -0.25903 0.17569 C -0.26111 0.17315 -0.26233 0.16759 -0.2651 0.16759 C -0.26701 0.16759 -0.26823 0.17014 -0.26962 0.17176 C -0.2776 0.18125 -0.27917 0.18634 -0.28785 0.1919 C -0.29601 0.20277 -0.30729 0.2169 -0.31823 0.22014 C -0.3276 0.23333 -0.3408 0.2449 -0.35156 0.25648 C -0.35937 0.26504 -0.3625 0.27801 -0.37274 0.28287 C -0.39132 0.27963 -0.38733 0.28055 -0.38941 0.25463 C -0.38889 0.24514 -0.38889 0.23565 -0.38785 0.22639 C -0.38628 0.21227 -0.38073 0.1956 -0.37726 0.18194 C -0.37552 0.16157 -0.37587 0.12847 -0.37274 0.11111 C -0.37222 0.10833 -0.36875 0.10949 -0.36667 0.10902 C -0.35816 0.1074 -0.34948 0.10648 -0.34097 0.10509 C -0.32778 0.10046 -0.31597 0.09027 -0.30295 0.08495 C -0.2908 0.08009 -0.2776 0.07824 -0.26667 0.06875 C -0.25035 0.07615 -0.23299 0.06828 -0.21667 0.06458 C -0.23021 0.0625 -0.22969 0.06157 -0.24097 0.05463 C -0.26719 0.03842 -0.2467 0.05115 -0.26372 0.04444 C -0.26979 0.04213 -0.27431 0.03449 -0.28038 0.0324 C -0.28785 0.02986 -0.28437 0.03125 -0.29097 0.02824 C -0.29861 0.01805 -0.30642 0.01875 -0.31667 0.01412 C -0.33872 0.0044 -0.32847 0.00694 -0.34705 0.00416 C -0.36545 -0.0044 -0.38872 -0.00463 -0.40764 -0.00602 C -0.39913 -0.01736 -0.37951 -0.01852 -0.36823 -0.02014 C -0.3309 -0.0257 -0.29358 -0.02986 -0.25608 -0.03241 C -0.24809 -0.03473 -0.23837 -0.0301 -0.23177 -0.03635 C -0.22917 -0.03889 -0.23403 -0.04422 -0.2349 -0.04838 C -0.23681 -0.05718 -0.23854 -0.06505 -0.24236 -0.07269 C -0.24549 -0.08866 -0.24167 -0.07292 -0.24844 -0.08889 C -0.24931 -0.09074 -0.24896 -0.09329 -0.25 -0.09491 C -0.25208 -0.09838 -0.25816 -0.10093 -0.26059 -0.10301 C -0.26927 -0.11042 -0.25747 -0.10417 -0.26823 -0.10903 C -0.2717 -0.12315 -0.26892 -0.11829 -0.27431 -0.12523 C -0.27795 -0.14074 -0.28108 -0.15648 -0.2849 -0.17176 C -0.28715 -0.18102 -0.28854 -0.19352 -0.29236 -0.20209 C -0.29375 -0.20533 -0.29653 -0.20741 -0.29844 -0.21019 C -0.30156 -0.22199 -0.30017 -0.21412 -0.29705 -0.21204 C -0.29514 -0.21088 -0.29306 -0.21088 -0.29097 -0.21019 C -0.24861 -0.21343 -0.27483 -0.21204 -0.21215 -0.21204 C -0.21059 -0.21273 -0.20851 -0.2125 -0.20764 -0.21412 C -0.20573 -0.2176 -0.20451 -0.22616 -0.20451 -0.22616 C -0.19722 -0.28334 -0.1967 -0.34422 -0.19392 -0.40209 C -0.18542 -0.39422 -0.17847 -0.38542 -0.17135 -0.3757 C -0.16806 -0.37153 -0.16667 -0.36598 -0.16372 -0.36158 C -0.15312 -0.34584 -0.16163 -0.36713 -0.15156 -0.34537 C -0.15017 -0.34236 -0.15 -0.33843 -0.14861 -0.33542 C -0.14358 -0.32477 -0.13715 -0.31528 -0.13177 -0.3051 C -0.13038 -0.30232 -0.12726 -0.29699 -0.12726 -0.29699 C -0.12378 -0.28357 -0.12865 -0.29885 -0.11962 -0.28473 C -0.11597 -0.27894 -0.11736 -0.27662 -0.1151 -0.2706 C -0.10972 -0.25625 -0.1092 -0.25672 -0.10156 -0.24445 C -0.09913 -0.23148 -0.09358 -0.22014 -0.08941 -0.2081 C -0.08212 -0.18681 -0.0908 -0.20394 -0.08177 -0.18797 C -0.08142 -0.18611 -0.07969 -0.17593 -0.07726 -0.1757 C -0.06632 -0.17431 -0.04931 -0.19051 -0.03941 -0.19792 C -0.02014 -0.21204 -0.00087 -0.23056 0.01667 -0.24838 C 0.02708 -0.25903 0.03681 -0.27246 0.04983 -0.27685 C 0.04601 -0.26065 0.04149 -0.2426 0.03177 -0.23033 C 0.02882 -0.21783 0.02326 -0.20625 0.01962 -0.19398 C 0.01684 -0.18473 0.01632 -0.175 0.01372 -0.16574 C 0.01302 -0.1632 0.00972 -0.15348 0.00903 -0.14954 C 0.00833 -0.1463 0.00868 -0.1426 0.00764 -0.13935 C 0.00573 -0.1331 -0.00035 -0.13102 -0.00451 -0.12732 C -0.00729 -0.12477 -0.00885 -0.1206 -0.01059 -0.11713 C -0.00868 -0.10973 -0.00972 -0.11297 -0.00764 -0.10695 C 0.00243 -0.10973 0.01267 -0.11158 0.02274 -0.11505 C 0.03767 -0.12037 0.05156 -0.13635 0.06493 -0.14537 C 0.08976 -0.16181 0.11615 -0.17176 0.13785 -0.19584 C 0.14931 -0.2088 0.15885 -0.225 0.17118 -0.23635 C 0.18212 -0.2463 0.19063 -0.25047 0.2 -0.2625 C 0.20972 -0.27523 0.21788 -0.29514 0.23177 -0.30093 C 0.23281 -0.30232 0.2349 -0.3051 0.2349 -0.3051 C 0.22934 -0.28357 0.22917 -0.26065 0.22569 -0.23843 C 0.22674 -0.21574 0.22656 -0.20741 0.22882 -0.18797 C 0.22969 -0.18079 0.23021 -0.17801 0.23177 -0.17176 C 0.23264 -0.16806 0.23628 -0.16158 0.23628 -0.16158 C 0.24184 -0.16273 0.24826 -0.16158 0.25295 -0.16574 C 0.26319 -0.17477 0.26979 -0.19167 0.27726 -0.20394 C 0.28906 -0.22315 0.30295 -0.23982 0.3151 -0.25857 C 0.31858 -0.26389 0.32135 -0.2706 0.32569 -0.27477 C 0.3349 -0.28334 0.34618 -0.28912 0.35295 -0.30093 C 0.36372 -0.31945 0.37014 -0.34144 0.38785 -0.34954 C 0.38889 -0.35093 0.39097 -0.35348 0.39097 -0.35348 C 0.38767 -0.16135 0.39774 -0.22824 0.3849 -0.14954 C 0.38177 -0.11042 0.38177 -0.06852 0.37431 -0.03033 C 0.37153 -0.01644 0.36701 -0.00348 0.36372 0.01018 C 0.35938 0.0287 0.35642 0.04583 0.34705 0.06065 C 0.3441 0.06527 0.33507 0.07315 0.33333 0.07477 C 0.3309 0.07685 0.32569 0.08078 0.32569 0.08078 C 0.32743 0.09884 0.33073 0.11389 0.3349 0.13125 C 0.33767 0.14259 0.34236 0.16574 0.34236 0.16574 C 0.34375 0.18148 0.34462 0.19699 0.35156 0.21018 C 0.35208 0.2169 0.35191 0.22384 0.35295 0.23032 C 0.35399 0.2368 0.35712 0.23865 0.35903 0.24444 C 0.36042 0.24838 0.36111 0.25254 0.36215 0.25648 C 0.36302 0.25995 0.36719 0.25902 0.36962 0.26065 C 0.36198 0.25972 0.35469 0.25717 0.34705 0.25648 C 0.32934 0.25463 0.29392 0.25254 0.29392 0.25254 C 0.2625 0.24398 0.26736 0.24444 0.22726 0.24444 C 0.22778 0.25046 0.22743 0.25694 0.22882 0.26273 C 0.23177 0.27453 0.24323 0.28611 0.25156 0.28889 C 0.26649 0.30277 0.28646 0.32916 0.30156 0.33935 C 0.31597 0.3493 0.33247 0.3544 0.34549 0.36759 C 0.36458 0.3868 0.38802 0.40694 0.41059 0.41828 C 0.4151 0.4206 0.41979 0.42222 0.42431 0.4243 C 0.43733 0.43009 0.44757 0.44467 0.46059 0.45046 C 0.46875 0.45416 0.47569 0.45555 0.48333 0.46065 C 0.4849 0.4618 0.48628 0.46342 0.48785 0.46458 C 0.48924 0.46551 0.49392 0.46666 0.49236 0.46666 C 0.48819 0.46643 0.4566 0.46203 0.44705 0.46065 C 0.42344 0.4574 0.39948 0.45949 0.37569 0.45856 C 0.3474 0.4574 0.31927 0.45578 0.29097 0.45463 C 0.28698 0.45532 0.28281 0.45509 0.27882 0.45648 C 0.27708 0.45717 0.27604 0.46018 0.27431 0.46065 C 0.2658 0.46296 0.24844 0.46458 0.24844 0.46458 C 0.23681 0.46921 0.23351 0.47083 0.22118 0.47083 C 0.21719 0.46898 0.21528 0.4699 0.2151 0.46273 C 0.21424 0.41157 0.21424 0.36018 0.21372 0.30902 C 0.21528 0.25208 0.21233 0.19606 0.20903 0.13935 C 0.20868 0.1368 0.20833 0.12199 0.2059 0.11713 C 0.2026 0.10972 0.20295 0.1162 0.20295 0.11111 C 0.19375 0.11967 0.18819 0.13495 0.17726 0.13935 C 0.16441 0.15277 0.15885 0.1743 0.14549 0.18588 C 0.14028 0.19514 0.13368 0.20046 0.12708 0.2081 C 0.11736 0.21967 0.10781 0.23194 0.09844 0.24444 C 0.09531 0.24861 0.08976 0.24861 0.08628 0.25254 C 0.07951 0.26041 0.07413 0.26828 0.06667 0.27477 C 0.06493 0.28148 0.0599 0.28981 0.05608 0.2949 C 0.04913 0.3044 0.05399 0.29398 0.04844 0.30301 C 0.04392 0.31041 0.03993 0.31921 0.03177 0.31921 C 0.03229 0.32315 0.03177 0.32777 0.03333 0.33125 C 0.04045 0.34861 0.05868 0.34699 0.07118 0.34953 C 0.08021 0.35139 0.0875 0.35416 0.09705 0.35555 C 0.09861 0.35625 0.10017 0.35671 0.10156 0.35764 C 0.10313 0.35879 0.10434 0.36065 0.10608 0.36157 C 0.11424 0.3662 0.11823 0.36458 0.12569 0.37384 C 0.12882 0.37777 0.13715 0.38981 0.14097 0.38981 C 0.12639 0.38889 0.11111 0.3912 0.09705 0.38588 C 0.08073 0.37986 0.06476 0.37199 0.04844 0.36574 C 0.03958 0.36227 0.0316 0.35509 0.02274 0.35162 C 0.00955 0.34652 -0.01545 0.3368 -0.02274 0.33125 C -0.0375 0.3199 -0.02951 0.32477 -0.04705 0.31713 C -0.08264 0.28541 -0.12205 0.2868 -0.16372 0.2868 C -0.14514 0.27708 -0.1276 0.26412 -0.10903 0.25463 C -0.09774 0.24884 -0.08559 0.24629 -0.07431 0.24051 C -0.06684 0.2368 -0.06076 0.22824 -0.05295 0.22639 C -0.04236 0.22384 -0.04687 0.22569 -0.03941 0.22222 C -0.02795 0.20995 -0.01493 0.19768 -0.00451 0.18379 C -0.00243 0.18102 0.00521 0.16527 0.00608 0.16365 C 0.01233 0.15231 0.02014 0.1412 0.02569 0.1294 C 0.03924 0.10046 0.0283 0.11875 0.03785 0.0949 C 0.0401 0.08935 0.0434 0.08449 0.04549 0.0787 C 0.05052 0.06551 0.04983 0.05046 0.05608 0.03842 C 0.05764 0.0287 0.06042 0.02268 0.06354 0.01412 C 0.06458 0.01203 0.0651 0.00972 0.06667 0.0081 C 0.06771 0.00671 0.07118 0.00602 0.07118 0.00602 L 1.38889E-6 3.33333E-6 Z " pathEditMode="relative" ptsTypes="fffffffffffffffffffffffffffffffffffffffffffffffffffffffffffffffffffffffffffffffffffffffffffffffffffffffffffffffffffffffffffffffffffffffffffffffffffffffffffffffffffffffffffffAf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347864" y="2132856"/>
            <a:ext cx="2232248" cy="216024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309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61111E-6 2.22222E-6 C -0.0092 0.00949 -0.01076 0.02199 -0.01666 0.03449 C -0.02395 0.05 -0.03124 0.06435 -0.0394 0.07893 C -0.04236 0.09027 -0.04687 0.10277 -0.05312 0.11111 C -0.06371 0.14027 -0.04739 0.09652 -0.06058 0.12731 C -0.06475 0.13703 -0.06683 0.14676 -0.0743 0.1537 C -0.07534 0.15578 -0.07604 0.15787 -0.07742 0.15972 C -0.07864 0.16203 -0.08072 0.16342 -0.08194 0.16574 C -0.08333 0.16828 -0.08367 0.17129 -0.08489 0.17384 C -0.0901 0.18472 -0.09513 0.19305 -0.10312 0.2 C -0.10486 0.2081 -0.10624 0.20949 -0.11215 0.21226 C -0.11718 0.21851 -0.12065 0.22338 -0.12725 0.22639 C -0.14236 0.21296 -0.15086 0.19027 -0.16371 0.17384 C -0.16666 0.16319 -0.17187 0.15393 -0.17881 0.14768 C -0.18593 0.13356 -0.18784 0.11365 -0.20173 0.10717 C -0.20746 0.1125 -0.21406 0.11782 -0.21979 0.12338 C -0.2394 0.14236 -0.22795 0.1368 -0.2394 0.14143 C -0.24392 0.14537 -0.24808 0.15092 -0.25329 0.1537 C -0.2585 0.15648 -0.26371 0.15856 -0.26822 0.16365 C -0.27673 0.17291 -0.28367 0.18518 -0.29253 0.19398 C -0.30017 0.20139 -0.30798 0.20833 -0.31545 0.2162 C -0.32239 0.22338 -0.33281 0.23495 -0.34097 0.23842 C -0.34635 0.23125 -0.34635 0.22546 -0.34861 0.2162 C -0.35503 0.19027 -0.3526 0.15532 -0.36371 0.13333 C -0.36423 0.12523 -0.36076 0.11458 -0.36527 0.10926 C -0.36857 0.10555 -0.37187 0.11666 -0.3743 0.12129 C -0.38142 0.13541 -0.37847 0.12916 -0.38333 0.13958 C -0.38558 0.14444 -0.39253 0.15162 -0.39253 0.15162 C -0.39617 0.16736 -0.39114 0.14884 -0.39704 0.1618 C -0.40277 0.1743 -0.40676 0.18495 -0.41371 0.19606 C -0.41701 0.20139 -0.42135 0.21481 -0.42274 0.21828 C -0.42413 0.22222 -0.42951 0.22731 -0.43194 0.23032 C -0.43298 0.2331 -0.43333 0.24051 -0.43489 0.23842 C -0.43749 0.23495 -0.43645 0.22916 -0.43645 0.2243 C -0.43645 0.13333 -0.43697 0.12453 -0.43038 0.06481 C -0.41944 0.06921 -0.40538 0.06226 -0.39392 0.06064 C -0.38871 0.05856 -0.38801 0.0581 -0.38194 0.05671 C -0.37482 0.05509 -0.36058 0.05254 -0.36058 0.05254 C -0.34392 0.0456 -0.32795 0.04074 -0.31076 0.03842 C -0.29253 0.03287 -0.27447 0.02708 -0.25607 0.0243 C -0.26492 0.01319 -0.28801 0.00833 -0.29999 0.00416 C -0.3085 -0.00695 -0.29722 0.00648 -0.30763 -0.00186 C -0.30902 -0.00278 -0.30972 -0.00486 -0.31076 -0.00602 C -0.31857 -0.01459 -0.3118 -0.0051 -0.32135 -0.01412 C -0.3309 -0.02338 -0.321 -0.01783 -0.33038 -0.02223 C -0.33871 -0.03334 -0.33298 -0.02709 -0.34999 -0.03635 C -0.35972 -0.04167 -0.36301 -0.04931 -0.37274 -0.05232 C -0.38003 -0.06227 -0.38871 -0.06713 -0.39861 -0.07061 C -0.40017 -0.07199 -0.40138 -0.07361 -0.40312 -0.07454 C -0.40503 -0.0757 -0.41006 -0.07408 -0.4092 -0.07662 C -0.40729 -0.08172 -0.40104 -0.0794 -0.39704 -0.08079 C -0.38211 -0.08565 -0.36666 -0.08797 -0.35156 -0.09074 C -0.3335 -0.10139 -0.31666 -0.10255 -0.29704 -0.10486 C -0.28645 -0.10764 -0.27586 -0.10903 -0.26527 -0.11111 C -0.24166 -0.11042 -0.2177 -0.10903 -0.19409 -0.10903 C -0.19027 -0.10903 -0.1842 -0.10649 -0.1835 -0.11111 C -0.18246 -0.11667 -0.18854 -0.12037 -0.19114 -0.12524 C -0.19479 -0.13287 -0.19687 -0.13866 -0.20173 -0.14537 C -0.20642 -0.16505 -0.20312 -0.15348 -0.21232 -0.17963 C -0.21458 -0.18635 -0.21562 -0.19537 -0.21822 -0.20186 C -0.22256 -0.21181 -0.22968 -0.21899 -0.23489 -0.22824 C -0.23906 -0.24422 -0.25225 -0.25139 -0.26215 -0.26042 C -0.26371 -0.26181 -0.26492 -0.26412 -0.26666 -0.26459 C -0.26926 -0.26528 -0.2769 -0.26667 -0.2743 -0.26667 C -0.27117 -0.26667 -0.26822 -0.26528 -0.26527 -0.26459 C -0.25538 -0.2669 -0.246 -0.27037 -0.23645 -0.27454 C -0.23107 -0.2794 -0.22621 -0.28102 -0.21979 -0.28264 C -0.21371 -0.28403 -0.20173 -0.28681 -0.20173 -0.28681 C -0.16232 -0.28542 -0.13784 -0.28658 -0.10312 -0.27061 C -0.0842 -0.27385 -0.07847 -0.28311 -0.06527 -0.30093 C -0.06093 -0.31783 -0.06822 -0.29352 -0.05763 -0.31297 C -0.04826 -0.3301 -0.06423 -0.31366 -0.05156 -0.32524 C -0.04843 -0.33195 -0.04479 -0.34306 -0.04097 -0.34931 C -0.03784 -0.3544 -0.03333 -0.35811 -0.03038 -0.36343 C -0.02482 -0.37338 -0.02829 -0.37037 -0.02117 -0.37361 C -0.01406 -0.3882 -0.00659 -0.38727 0.00608 -0.38982 C 0.01303 -0.39607 0.00869 -0.39306 0.01945 -0.39792 C 0.02119 -0.39861 0.02396 -0.4 0.02396 -0.4 C 0.03126 -0.40903 0.05035 -0.41065 0.0606 -0.41412 C 0.06598 -0.4132 0.07327 -0.41528 0.07709 -0.40996 C 0.0783 -0.40857 0.07917 -0.39954 0.08021 -0.39792 C 0.08629 -0.38704 0.09514 -0.37616 0.10139 -0.36551 C 0.10365 -0.36181 0.10487 -0.35695 0.10747 -0.35348 C 0.1356 -0.31598 0.1033 -0.36783 0.1316 -0.32709 C 0.13994 -0.31505 0.14966 -0.29838 0.15608 -0.28473 C 0.15921 -0.27755 0.16112 -0.26922 0.16511 -0.2625 C 0.16858 -0.25625 0.17327 -0.25186 0.17726 -0.2463 C 0.18195 -0.23982 0.18612 -0.23264 0.1908 -0.22616 C 0.19949 -0.21389 0.20903 -0.20186 0.21806 -0.18982 C 0.22657 -0.17848 0.2323 -0.16412 0.23942 -0.15139 C 0.24167 -0.14746 0.25903 -0.13079 0.2606 -0.12917 C 0.26546 -0.11598 0.27396 -0.10695 0.28178 -0.09676 C 0.28508 -0.09213 0.2882 -0.08635 0.29237 -0.08264 C 0.29653 -0.07894 0.30157 -0.07547 0.30608 -0.07269 C 0.30903 -0.07107 0.31511 -0.06852 0.31511 -0.06852 C 0.32692 -0.08519 0.3316 -0.10718 0.33942 -0.12709 C 0.3415 -0.13912 0.34341 -0.15139 0.34549 -0.16343 C 0.34844 -0.18149 0.3481 -0.19792 0.35608 -0.21412 C 0.35799 -0.23079 0.36303 -0.24584 0.36511 -0.2625 C 0.36876 -0.31991 0.36893 -0.25949 0.37275 -0.24236 C 0.37761 -0.1963 0.37396 -0.22338 0.38455 -0.16158 C 0.38976 -0.13218 0.39063 -0.10209 0.39532 -0.07269 C 0.39914 -0.025 0.40313 0.02384 0.4106 0.07083 C 0.41407 0.09328 0.42275 0.1375 0.42275 0.1375 C 0.42848 0.20092 0.4323 0.26458 0.4408 0.32731 C 0.4441 0.35301 0.44636 0.37731 0.45278 0.40208 C 0.45192 0.40347 0.45139 0.40671 0.45001 0.40625 C 0.44306 0.40393 0.42188 0.37847 0.41806 0.37176 C 0.41563 0.36736 0.41459 0.3618 0.41216 0.35764 C 0.38577 0.31713 0.35608 0.27777 0.32883 0.23842 C 0.31528 0.21898 0.30521 0.20301 0.2908 0.18588 C 0.2849 0.17893 0.27657 0.17523 0.27119 0.16782 C 0.26737 0.16273 0.26407 0.15995 0.25903 0.15764 C 0.25556 0.17106 0.25313 0.18472 0.25001 0.19814 C 0.24879 0.21088 0.24653 0.22476 0.24237 0.23657 C 0.24011 0.24305 0.23508 0.24768 0.23334 0.25463 C 0.23282 0.25671 0.23282 0.25902 0.23178 0.26064 C 0.22952 0.26458 0.22674 0.26736 0.22414 0.27083 C 0.22136 0.2743 0.21806 0.28287 0.21806 0.28287 C 0.21598 0.29467 0.2132 0.30393 0.21042 0.31527 C 0.20782 0.32754 0.20643 0.33981 0.20296 0.35162 C 0.20105 0.35787 0.19931 0.36412 0.19688 0.3699 C 0.19514 0.37407 0.1908 0.38194 0.1908 0.38194 C 0.18716 0.39676 0.18039 0.40926 0.17258 0.42037 C 0.16685 0.40902 0.1665 0.39606 0.16199 0.38402 C 0.15747 0.35439 0.16476 0.39652 0.15608 0.3618 C 0.154 0.35324 0.15296 0.34213 0.15122 0.33333 C 0.14428 0.29606 0.13577 0.25995 0.13004 0.22222 C 0.12969 0.2199 0.12796 0.21828 0.12726 0.2162 C 0.12292 0.20509 0.11806 0.19351 0.11494 0.18194 C 0.11077 0.19051 0.10452 0.19629 0.09983 0.20416 C 0.09393 0.21389 0.08959 0.22338 0.08178 0.23032 C 0.0731 0.24861 0.0882 0.21805 0.06962 0.24861 C 0.06806 0.25092 0.06789 0.25439 0.06667 0.25671 C 0.06546 0.25856 0.06337 0.25902 0.06199 0.26064 C 0.05643 0.26805 0.05348 0.27708 0.04671 0.28287 C 0.04133 0.29421 0.03386 0.31226 0.02726 0.32129 C 0.02119 0.32916 0.02553 0.32384 0.01494 0.33333 C 0.01337 0.33472 0.0106 0.3375 0.0106 0.3375 C 0.0073 0.34398 0.00087 0.35324 -0.00451 0.35555 C -0.00329 0.34444 -0.00138 0.33449 8.61111E-6 0.32338 C 0.00035 0.3199 0.0007 0.31643 0.00139 0.31319 C 0.00209 0.30902 0.00435 0.30115 0.00435 0.30115 C 0.00678 0.27106 0.00608 0.23981 0.0106 0.21018 C 0.01199 0.20139 0.01494 0.19282 0.01667 0.18402 C 0.01476 0.13402 0.01702 0.15463 0.0106 0.12939 C 0.00903 0.10162 0.0073 0.0743 0.00435 0.04652 C 0.00261 0.02662 0.00261 0.01458 -0.01058 0.00625 L 0.00886 2.22222E-6 L 8.61111E-6 2.22222E-6 Z " pathEditMode="relative" ptsTypes="fffffffffffffffffffffffffffffffffffffffffffffffffffffffffffffffffffffffffffffffffffffffffffffffffffffffffffffffffffffffffffffffffffffffffffffffffffAAf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651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7064822"/>
      </p:ext>
    </p:extLst>
  </p:cSld>
  <p:clrMapOvr>
    <a:masterClrMapping/>
  </p:clrMapOvr>
  <p:transition spd="slow">
    <p:push dir="u"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50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4226216"/>
      </p:ext>
    </p:extLst>
  </p:cSld>
  <p:clrMapOvr>
    <a:masterClrMapping/>
  </p:clrMapOvr>
  <p:transition spd="slow">
    <p:wipe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34</Words>
  <Application>Microsoft Office PowerPoint</Application>
  <PresentationFormat>Presentación en pantalla (4:3)</PresentationFormat>
  <Paragraphs>30</Paragraphs>
  <Slides>53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53</vt:i4>
      </vt:variant>
    </vt:vector>
  </HeadingPairs>
  <TitlesOfParts>
    <vt:vector size="57" baseType="lpstr">
      <vt:lpstr>Arial</vt:lpstr>
      <vt:lpstr>Calibri</vt:lpstr>
      <vt:lpstr>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Yunuen RG</dc:creator>
  <cp:lastModifiedBy>Rosa Elena</cp:lastModifiedBy>
  <cp:revision>51</cp:revision>
  <dcterms:created xsi:type="dcterms:W3CDTF">2013-07-16T15:51:12Z</dcterms:created>
  <dcterms:modified xsi:type="dcterms:W3CDTF">2015-08-26T18:47:30Z</dcterms:modified>
</cp:coreProperties>
</file>